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05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77839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26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Оңтүстік-батыстан соғатын жел солтүстік-батысқа ауысады, күші 9–14 м/с, күндіз екпіні 15–20 м/с, кей уақытта 23–28 м/с. Ауа температурасы түнде 11–13 градус жылы, күндіз 21–23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26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аяз-1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27487</TotalTime>
  <Words>600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5272</cp:revision>
  <cp:lastPrinted>2021-07-01T07:38:07Z</cp:lastPrinted>
  <dcterms:created xsi:type="dcterms:W3CDTF">2018-03-27T06:03:00Z</dcterms:created>
  <dcterms:modified xsi:type="dcterms:W3CDTF">2026-04-25T08:39:59Z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